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>
        <p:scale>
          <a:sx n="201" d="100"/>
          <a:sy n="201" d="100"/>
        </p:scale>
        <p:origin x="-760" y="-2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>
            <a:fillRect/>
          </a:stretch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8043654-4269-4D80-B174-7625DA4E4E8B}" type="datetimeFigureOut">
              <a:rPr lang="en-US" smtClean="0"/>
              <a:t>5/19/26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8399E-3ABB-4DEE-B710-1C8C9076247E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571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Erasmus + 2026.03.21-28-Italia</a:t>
            </a:r>
            <a:r>
              <a:rPr lang="ro-RO" dirty="0"/>
              <a:t>/Parma e reggio Emilia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o-RO" dirty="0"/>
              <a:t>Schimb de experiență cu Instituto Comprensivo</a:t>
            </a:r>
            <a:r>
              <a:rPr lang="en-US" dirty="0"/>
              <a:t>”</a:t>
            </a:r>
            <a:r>
              <a:rPr lang="ro-RO" dirty="0"/>
              <a:t>Loris Malaguzzi</a:t>
            </a:r>
            <a:r>
              <a:rPr lang="en-US" dirty="0"/>
              <a:t>”</a:t>
            </a:r>
            <a:r>
              <a:rPr lang="ro-RO" dirty="0"/>
              <a:t> Felino (PR) Italia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Scuola Secondaria</a:t>
            </a:r>
            <a:r>
              <a:rPr lang="en-US" dirty="0"/>
              <a:t>”</a:t>
            </a:r>
            <a:r>
              <a:rPr lang="ro-RO" dirty="0"/>
              <a:t>Ferdinando Maestri</a:t>
            </a:r>
            <a:r>
              <a:rPr lang="en-US" dirty="0"/>
              <a:t>”</a:t>
            </a:r>
            <a:r>
              <a:rPr lang="ro-RO" dirty="0"/>
              <a:t>Sala Baganza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2346261"/>
            <a:ext cx="2643936" cy="3525247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497" y="2346261"/>
            <a:ext cx="3214057" cy="2617619"/>
          </a:xfr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830" y="4078803"/>
            <a:ext cx="3490158" cy="261761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o-RO" dirty="0"/>
              <a:t>Holul </a:t>
            </a:r>
            <a:r>
              <a:rPr lang="ro-RO" altLang="ro-RO" dirty="0"/>
              <a:t>școlii, coridoarele</a:t>
            </a:r>
            <a:r>
              <a:rPr lang="ro-RO" dirty="0"/>
              <a:t>/Cleening lady room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42" y="2209520"/>
            <a:ext cx="3146821" cy="4195762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" y="2209165"/>
            <a:ext cx="5154295" cy="38665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424" y="2209521"/>
            <a:ext cx="3146822" cy="41957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Formația școlii/etichete personalizate ale profesorilor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78" y="1999130"/>
            <a:ext cx="4733365" cy="3550024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756" y="1972236"/>
            <a:ext cx="4733365" cy="35500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Sălile de clasă/direcțiunea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82" y="2115391"/>
            <a:ext cx="3146821" cy="4195762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120" y="2759765"/>
            <a:ext cx="4001521" cy="30011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059" y="2115391"/>
            <a:ext cx="2788030" cy="428989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Scuola Secondaria </a:t>
            </a:r>
            <a:r>
              <a:rPr lang="en-US" dirty="0"/>
              <a:t>“</a:t>
            </a:r>
            <a:r>
              <a:rPr lang="ro-RO" dirty="0"/>
              <a:t>Stanislao Solari</a:t>
            </a:r>
            <a:r>
              <a:rPr lang="en-US" dirty="0"/>
              <a:t>”</a:t>
            </a:r>
            <a:r>
              <a:rPr lang="ro-RO" dirty="0"/>
              <a:t> Felino:spațiu-consilierea părinților/dozator de apă filtrată/obiecte pierdute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23" y="2953198"/>
            <a:ext cx="2856204" cy="3808273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572" y="2953198"/>
            <a:ext cx="2856205" cy="38082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979" y="2969073"/>
            <a:ext cx="2844285" cy="37923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Cabinetul de informatică/sala de muzică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35" y="1701800"/>
            <a:ext cx="5468620" cy="410210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190" y="1666875"/>
            <a:ext cx="5513705" cy="41363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Atelierul de creații artistice/sala de sport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1853565"/>
            <a:ext cx="5748655" cy="431165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467" y="1330036"/>
            <a:ext cx="3603812" cy="48050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/>
              <a:t>Scuola Primaria </a:t>
            </a:r>
            <a:r>
              <a:rPr lang="en-US" altLang="en-US"/>
              <a:t>“Rita Levi-Montalcini”Felino/Scuola Rosso</a:t>
            </a:r>
          </a:p>
        </p:txBody>
      </p:sp>
      <p:pic>
        <p:nvPicPr>
          <p:cNvPr id="4" name="Content Placeholder 3" descr="WhatsApp Image 2026-03-25 at 17.54.2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3850" y="2147570"/>
            <a:ext cx="3146425" cy="4195445"/>
          </a:xfrm>
          <a:prstGeom prst="rect">
            <a:avLst/>
          </a:prstGeom>
        </p:spPr>
      </p:pic>
      <p:pic>
        <p:nvPicPr>
          <p:cNvPr id="5" name="Picture 4" descr="WhatsApp Image 2026-03-25 at 16.26.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325" y="2387600"/>
            <a:ext cx="5539105" cy="41548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Proiectul</a:t>
            </a:r>
            <a:r>
              <a:rPr lang="ro-RO"/>
              <a:t>: My English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o-RO" altLang="en-US" sz="2400"/>
              <a:t>Vorbitori nativi de limba engleză predau limba engleză în clasele 3-4-5</a:t>
            </a:r>
          </a:p>
          <a:p>
            <a:pPr marL="0" indent="0">
              <a:buNone/>
            </a:pPr>
            <a:endParaRPr lang="ro-RO" altLang="en-US" sz="2400"/>
          </a:p>
          <a:p>
            <a:r>
              <a:rPr lang="ro-RO" altLang="en-US" sz="2400"/>
              <a:t>Profesorii sunt angajați și plătiți de asociații</a:t>
            </a:r>
          </a:p>
          <a:p>
            <a:pPr marL="0" indent="0">
              <a:buNone/>
            </a:pPr>
            <a:endParaRPr lang="ro-RO" altLang="en-US" sz="2400"/>
          </a:p>
          <a:p>
            <a:r>
              <a:rPr lang="ro-RO" altLang="en-US" sz="2400"/>
              <a:t>15 elevi formează un grup</a:t>
            </a:r>
          </a:p>
          <a:p>
            <a:pPr marL="0" indent="0">
              <a:buNone/>
            </a:pPr>
            <a:endParaRPr lang="ro-RO" altLang="en-US" sz="2400"/>
          </a:p>
          <a:p>
            <a:r>
              <a:rPr lang="ro-RO" altLang="en-US" sz="2400"/>
              <a:t>Elevii participă frecvent la spectacole de teatru în limba engleză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/>
              <a:t>Proiectul Novamat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altLang="en-US" sz="2400"/>
              <a:t>Se desfășoară în parteneriat cu Barcelona University</a:t>
            </a:r>
          </a:p>
          <a:p>
            <a:pPr marL="0" indent="0">
              <a:buNone/>
            </a:pPr>
            <a:endParaRPr lang="ro-RO" altLang="en-US" sz="2400"/>
          </a:p>
          <a:p>
            <a:r>
              <a:rPr lang="ro-RO" altLang="en-US" sz="2400"/>
              <a:t>Vizează aria curriculară: Matematica și explorarea mediului</a:t>
            </a:r>
          </a:p>
          <a:p>
            <a:pPr marL="0" indent="0">
              <a:buNone/>
            </a:pPr>
            <a:endParaRPr lang="ro-RO" altLang="en-US" sz="2400"/>
          </a:p>
          <a:p>
            <a:r>
              <a:rPr lang="ro-RO" altLang="en-US" sz="2400"/>
              <a:t>Folosește metodele interactive</a:t>
            </a:r>
          </a:p>
          <a:p>
            <a:pPr marL="0" indent="0">
              <a:buNone/>
            </a:pPr>
            <a:endParaRPr lang="ro-RO" altLang="en-US" sz="2400"/>
          </a:p>
          <a:p>
            <a:r>
              <a:rPr lang="ro-RO" altLang="en-US" sz="2400"/>
              <a:t>Elevii prelucrează și realizează proiecte legate de inovații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/>
              <a:t>Proiectul: Electory forty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o-RO" altLang="en-US" sz="2400"/>
              <a:t>Se desfășoară în parteneriat cu Perugia University</a:t>
            </a:r>
          </a:p>
          <a:p>
            <a:endParaRPr lang="ro-RO" altLang="en-US" sz="2400"/>
          </a:p>
          <a:p>
            <a:r>
              <a:rPr lang="ro-RO" altLang="en-US" sz="2400"/>
              <a:t>Obiectivele proiectului: dezvoltarea competențelor scris-cititului, îmbogățirea vocabularului elevilor</a:t>
            </a:r>
          </a:p>
          <a:p>
            <a:pPr marL="0" indent="0">
              <a:buNone/>
            </a:pPr>
            <a:endParaRPr lang="ro-RO" altLang="en-US" sz="2400"/>
          </a:p>
          <a:p>
            <a:r>
              <a:rPr lang="ro-RO" altLang="en-US" sz="2400"/>
              <a:t>Elevii și profesorii citesc zilnic minim: 10-15 minute, cu voce tare</a:t>
            </a:r>
          </a:p>
          <a:p>
            <a:endParaRPr lang="ro-RO" altLang="en-US" sz="2400"/>
          </a:p>
          <a:p>
            <a:r>
              <a:rPr lang="hu-HU" altLang="ro-RO" sz="2400"/>
              <a:t>Elevii </a:t>
            </a:r>
            <a:r>
              <a:rPr lang="ro-RO" altLang="ro-RO" sz="2400"/>
              <a:t>și profesorii citesc zilnic împreună cu elevii, cu voce tare, texte în limba maternă, în cadrul unor activități de lectură în biblioteca școlii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/>
              <a:t>Snoezelen room/relaxare și dezvoltarea simțurilor</a:t>
            </a:r>
          </a:p>
        </p:txBody>
      </p:sp>
      <p:pic>
        <p:nvPicPr>
          <p:cNvPr id="4" name="Content Placeholder 3" descr="WhatsApp Image 2026-03-25 at 17.56.2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905" y="1917065"/>
            <a:ext cx="4803775" cy="4332605"/>
          </a:xfrm>
          <a:prstGeom prst="rect">
            <a:avLst/>
          </a:prstGeom>
        </p:spPr>
      </p:pic>
      <p:pic>
        <p:nvPicPr>
          <p:cNvPr id="6" name="Picture 5" descr="WhatsApp Image 2026-03-25 at 17.56.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245" y="1844675"/>
            <a:ext cx="5969635" cy="447738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/>
              <a:t>Laboratorul: Makey, Makey</a:t>
            </a:r>
          </a:p>
        </p:txBody>
      </p:sp>
      <p:pic>
        <p:nvPicPr>
          <p:cNvPr id="4" name="Content Placeholder 3" descr="WhatsApp Image 2026-03-25 at 17.54.4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5795" y="2052955"/>
            <a:ext cx="3146425" cy="4195445"/>
          </a:xfrm>
          <a:prstGeom prst="rect">
            <a:avLst/>
          </a:prstGeom>
        </p:spPr>
      </p:pic>
      <p:pic>
        <p:nvPicPr>
          <p:cNvPr id="5" name="Picture 4" descr="WhatsApp Image 2026-03-25 at 17.55.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3740" y="2077085"/>
            <a:ext cx="3144520" cy="4194810"/>
          </a:xfrm>
          <a:prstGeom prst="rect">
            <a:avLst/>
          </a:prstGeom>
        </p:spPr>
      </p:pic>
      <p:pic>
        <p:nvPicPr>
          <p:cNvPr id="6" name="Picture 5" descr="WhatsApp Image 2026-03-25 at 17.55.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8985" y="2077085"/>
            <a:ext cx="3126105" cy="417004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/>
              <a:t>Biblioteca școlii</a:t>
            </a:r>
          </a:p>
        </p:txBody>
      </p:sp>
      <p:pic>
        <p:nvPicPr>
          <p:cNvPr id="4" name="Content Placeholder 3" descr="WhatsApp Image 2026-03-25 at 17.57.4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780" y="1747520"/>
            <a:ext cx="5593715" cy="4195445"/>
          </a:xfrm>
          <a:prstGeom prst="rect">
            <a:avLst/>
          </a:prstGeom>
        </p:spPr>
      </p:pic>
      <p:pic>
        <p:nvPicPr>
          <p:cNvPr id="5" name="Picture 4" descr="WhatsApp Image 2026-03-25 at 17.57.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5215" y="1759585"/>
            <a:ext cx="5577205" cy="41833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795" y="452755"/>
            <a:ext cx="9404985" cy="1600835"/>
          </a:xfrm>
        </p:spPr>
        <p:txBody>
          <a:bodyPr/>
          <a:lstStyle/>
          <a:p>
            <a:r>
              <a:rPr lang="ro-RO" altLang="en-US"/>
              <a:t>Aula școlii</a:t>
            </a:r>
          </a:p>
        </p:txBody>
      </p:sp>
      <p:pic>
        <p:nvPicPr>
          <p:cNvPr id="4" name="Content Placeholder 3" descr="WhatsApp Image 2026-03-25 at 17.58.0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370" y="2136775"/>
            <a:ext cx="3632200" cy="3848100"/>
          </a:xfrm>
          <a:prstGeom prst="rect">
            <a:avLst/>
          </a:prstGeom>
        </p:spPr>
      </p:pic>
      <p:pic>
        <p:nvPicPr>
          <p:cNvPr id="5" name="Picture 4" descr="WhatsApp Image 2026-03-25 at 17.58.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6575" y="2127250"/>
            <a:ext cx="3847465" cy="3877310"/>
          </a:xfrm>
          <a:prstGeom prst="rect">
            <a:avLst/>
          </a:prstGeom>
        </p:spPr>
      </p:pic>
      <p:pic>
        <p:nvPicPr>
          <p:cNvPr id="6" name="Picture 5" descr="WhatsApp Image 2026-03-25 at 16.26.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45" y="2126615"/>
            <a:ext cx="3310255" cy="38576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/>
              <a:t>Milano</a:t>
            </a:r>
          </a:p>
        </p:txBody>
      </p:sp>
      <p:pic>
        <p:nvPicPr>
          <p:cNvPr id="4" name="Content Placeholder 3" descr="WhatsApp Image 2026-03-22 at 16.07.4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0650" y="1400175"/>
            <a:ext cx="3441065" cy="4588510"/>
          </a:xfrm>
          <a:prstGeom prst="rect">
            <a:avLst/>
          </a:prstGeom>
        </p:spPr>
      </p:pic>
      <p:pic>
        <p:nvPicPr>
          <p:cNvPr id="5" name="Picture 4" descr="WhatsApp Image 2026-03-22 at 22.21.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5310" y="1400175"/>
            <a:ext cx="3409315" cy="454596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/>
              <a:t>Parma/Pilotta/Biblioteca națională</a:t>
            </a:r>
          </a:p>
        </p:txBody>
      </p:sp>
      <p:pic>
        <p:nvPicPr>
          <p:cNvPr id="4" name="Content Placeholder 3" descr="WhatsApp Image 2026-03-27 at 19.37.3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9715" y="2053590"/>
            <a:ext cx="5593715" cy="419544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/>
              <a:t>Parma/Pilotta/Teatrul de lemn</a:t>
            </a:r>
          </a:p>
        </p:txBody>
      </p:sp>
      <p:pic>
        <p:nvPicPr>
          <p:cNvPr id="4" name="Content Placeholder 3" descr="WhatsApp Image 2026-03-27 at 19.37.5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9395" y="2052955"/>
            <a:ext cx="5593715" cy="419544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/>
              <a:t>Parma/Pilotta/Galeria națională</a:t>
            </a:r>
          </a:p>
        </p:txBody>
      </p:sp>
      <p:pic>
        <p:nvPicPr>
          <p:cNvPr id="4" name="Content Placeholder 3" descr="WhatsApp Image 2026-03-27 at 19.37.5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300" y="1400175"/>
            <a:ext cx="5593715" cy="4195445"/>
          </a:xfrm>
          <a:prstGeom prst="rect">
            <a:avLst/>
          </a:prstGeom>
        </p:spPr>
      </p:pic>
      <p:pic>
        <p:nvPicPr>
          <p:cNvPr id="5" name="Picture 4" descr="WhatsApp Image 2026-03-27 at 19.37.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6995" y="2549525"/>
            <a:ext cx="5490845" cy="411861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/>
              <a:t>Parma/Pilotta/Grădina</a:t>
            </a:r>
            <a:r>
              <a:rPr lang="hu-HU" altLang="ro-RO"/>
              <a:t> ducatului</a:t>
            </a:r>
          </a:p>
        </p:txBody>
      </p:sp>
      <p:pic>
        <p:nvPicPr>
          <p:cNvPr id="4" name="Content Placeholder 3" descr="WhatsApp Image 2026-03-24 at 21.25.17 (1)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030" y="1684020"/>
            <a:ext cx="5593715" cy="4195445"/>
          </a:xfrm>
          <a:prstGeom prst="rect">
            <a:avLst/>
          </a:prstGeom>
        </p:spPr>
      </p:pic>
      <p:pic>
        <p:nvPicPr>
          <p:cNvPr id="5" name="Picture 4" descr="WhatsApp Image 2026-03-24 at 21.25.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2055" y="1665605"/>
            <a:ext cx="5618480" cy="421386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/>
              <a:t>Mobilitatea cadrelor didactice/Erasmus +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altLang="en-US" sz="3600" dirty="0"/>
              <a:t>prilej : </a:t>
            </a:r>
          </a:p>
          <a:p>
            <a:pPr marL="0" indent="0">
              <a:buNone/>
            </a:pPr>
            <a:r>
              <a:rPr lang="ro-RO" altLang="en-US" sz="3600" dirty="0"/>
              <a:t>- de dezvoltare profesională</a:t>
            </a:r>
          </a:p>
          <a:p>
            <a:pPr marL="0" indent="0">
              <a:buNone/>
            </a:pPr>
            <a:r>
              <a:rPr lang="ro-RO" altLang="en-US" sz="3600" dirty="0"/>
              <a:t>- de învățare a limbilor străine </a:t>
            </a:r>
          </a:p>
          <a:p>
            <a:pPr marL="0" indent="0">
              <a:buNone/>
            </a:pPr>
            <a:r>
              <a:rPr lang="ro-RO" altLang="en-US" sz="3600" dirty="0"/>
              <a:t>- de explorare a culturilor europene</a:t>
            </a:r>
          </a:p>
          <a:p>
            <a:pPr marL="0" indent="0">
              <a:buNone/>
            </a:pPr>
            <a:r>
              <a:rPr lang="ro-RO" altLang="en-US" sz="3600"/>
              <a:t>- de îmbogățire a procesului instructiv educativ</a:t>
            </a:r>
          </a:p>
          <a:p>
            <a:endParaRPr lang="ro-RO" altLang="en-US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</TotalTime>
  <Words>294</Words>
  <Application>Microsoft Macintosh PowerPoint</Application>
  <PresentationFormat>Widescreen</PresentationFormat>
  <Paragraphs>49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Century Gothic</vt:lpstr>
      <vt:lpstr>Wingdings 3</vt:lpstr>
      <vt:lpstr>Ion</vt:lpstr>
      <vt:lpstr>Erasmus + 2026.03.21-28-Italia/Parma e reggio Emilia</vt:lpstr>
      <vt:lpstr>Scuola Secondaria”Ferdinando Maestri”Sala Baganza</vt:lpstr>
      <vt:lpstr>Holul școlii, coridoarele/Cleening lady room</vt:lpstr>
      <vt:lpstr>Formația școlii/etichete personalizate ale profesorilor</vt:lpstr>
      <vt:lpstr>Sălile de clasă/direcțiunea</vt:lpstr>
      <vt:lpstr>Scuola Secondaria “Stanislao Solari” Felino:spațiu-consilierea părinților/dozator de apă filtrată/obiecte pierdute</vt:lpstr>
      <vt:lpstr>Cabinetul de informatică/sala de muzică</vt:lpstr>
      <vt:lpstr>Atelierul de creații artistice/sala de sport</vt:lpstr>
      <vt:lpstr>Scuola Primaria “Rita Levi-Montalcini”Felino/Scuola Rosso</vt:lpstr>
      <vt:lpstr>Proiectul: My English School</vt:lpstr>
      <vt:lpstr>Proiectul Novamat</vt:lpstr>
      <vt:lpstr>Proiectul: Electory forty</vt:lpstr>
      <vt:lpstr>Snoezelen room/relaxare și dezvoltarea simțurilor</vt:lpstr>
      <vt:lpstr>Laboratorul: Makey, Makey</vt:lpstr>
      <vt:lpstr>Biblioteca școlii</vt:lpstr>
      <vt:lpstr>Aula școlii</vt:lpstr>
      <vt:lpstr>Milano</vt:lpstr>
      <vt:lpstr>Parma/Pilotta/Biblioteca națională</vt:lpstr>
      <vt:lpstr>Parma/Pilotta/Teatrul de lemn</vt:lpstr>
      <vt:lpstr>Parma/Pilotta/Galeria națională</vt:lpstr>
      <vt:lpstr>Parma/Pilotta/Grădina ducatului</vt:lpstr>
      <vt:lpstr>Mobilitatea cadrelor didactice/Erasmus +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+ 2026.03.21-28-Italia/Parma e reggio Emilia</dc:title>
  <dc:creator>Imre Szacsvay</dc:creator>
  <cp:lastModifiedBy>Tunde Sele</cp:lastModifiedBy>
  <cp:revision>7</cp:revision>
  <dcterms:created xsi:type="dcterms:W3CDTF">2026-03-30T16:43:00Z</dcterms:created>
  <dcterms:modified xsi:type="dcterms:W3CDTF">2026-05-19T16:49:04Z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8D2E4209F61645D1B4F6A95AAA2619B0_12</vt:lpwstr>
  </property>
  <property fmtid="{D5CDD505-2E9C-101B-9397-08002B2CF9AE}" pid="3" name="KSOProductBuildVer">
    <vt:lpwstr>1033-12.1.0.25862</vt:lpwstr>
  </property>
</Properties>
</file>