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92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16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6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8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9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3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3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47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1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13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1320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7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6291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3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86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91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523C9-70B4-4BEC-BE4C-DFF6ABCC1478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AA3281-A373-4FA7-B54F-6D6AFBD05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o.wikipedia.org/wiki/Lista_ora%C8%99elor_din_Cehia" TargetMode="External"/><Relationship Id="rId2" Type="http://schemas.openxmlformats.org/officeDocument/2006/relationships/hyperlink" Target="https://ro.wikipedia.org/wiki/Comunele_Cehiei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ro.wikipedia.org/wiki/Cehi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9F2929-4D1C-540E-C7A9-ADA6B623A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577645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LOUNY </a:t>
            </a:r>
            <a:br>
              <a:rPr lang="en-US" b="1" dirty="0">
                <a:solidFill>
                  <a:srgbClr val="7030A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ERASMUS </a:t>
            </a:r>
            <a:br>
              <a:rPr lang="en-US" b="1" dirty="0">
                <a:solidFill>
                  <a:srgbClr val="7030A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05.05.2025-09.05.2025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DC62FD-2CDA-B422-D960-309C1FBAF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562" y="3573420"/>
            <a:ext cx="2182724" cy="2400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77E2F4-494B-FCF3-6AF2-20D9BAA07C4D}"/>
              </a:ext>
            </a:extLst>
          </p:cNvPr>
          <p:cNvSpPr txBox="1"/>
          <p:nvPr/>
        </p:nvSpPr>
        <p:spPr>
          <a:xfrm>
            <a:off x="3408270" y="6153945"/>
            <a:ext cx="113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DRAPEL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FFFB4-782F-42E8-6105-CB89B7965811}"/>
              </a:ext>
            </a:extLst>
          </p:cNvPr>
          <p:cNvSpPr txBox="1"/>
          <p:nvPr/>
        </p:nvSpPr>
        <p:spPr>
          <a:xfrm>
            <a:off x="7778844" y="6096549"/>
            <a:ext cx="169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ro-RO" dirty="0"/>
              <a:t>T</a:t>
            </a:r>
            <a:r>
              <a:rPr lang="en-US" dirty="0"/>
              <a:t>EM</a:t>
            </a:r>
            <a:r>
              <a:rPr lang="ro-RO" dirty="0"/>
              <a:t>Ă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CE4ABB-5125-2B93-A9CB-243CF76F8861}"/>
              </a:ext>
            </a:extLst>
          </p:cNvPr>
          <p:cNvSpPr/>
          <p:nvPr/>
        </p:nvSpPr>
        <p:spPr>
          <a:xfrm>
            <a:off x="2281083" y="3463340"/>
            <a:ext cx="3814916" cy="2571757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BAC1C9-D5F9-5A66-8C45-907A63A24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46" y="3573420"/>
            <a:ext cx="3529590" cy="235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71030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7D486-8971-5DE4-6D75-8C58ACCE7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304" y="237460"/>
            <a:ext cx="2821857" cy="824424"/>
          </a:xfrm>
        </p:spPr>
        <p:txBody>
          <a:bodyPr>
            <a:normAutofit fontScale="90000"/>
          </a:bodyPr>
          <a:lstStyle/>
          <a:p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LOUNY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3E2D3-8F23-EEB9-84BA-76DB1E52D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794" y="1212799"/>
            <a:ext cx="7973961" cy="2710272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9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 </a:t>
            </a:r>
            <a:r>
              <a:rPr lang="en-US" sz="9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tooltip="Comunele Cehie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comună</a:t>
            </a: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9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 </a:t>
            </a:r>
            <a:r>
              <a:rPr lang="en-US" sz="9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tooltip="Lista orașelor din Ceh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oraș</a:t>
            </a: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din </a:t>
            </a: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Ceh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Republica </a:t>
            </a:r>
            <a:r>
              <a:rPr lang="en-US" sz="9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tooltip="Ceh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Cehă</a:t>
            </a: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Are o </a:t>
            </a:r>
            <a:r>
              <a:rPr lang="en-US" sz="9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populație</a:t>
            </a: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aproximativ</a:t>
            </a: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18.000 de </a:t>
            </a:r>
            <a:r>
              <a:rPr lang="en-US" sz="9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locuitori</a:t>
            </a: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o-RO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format din 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trei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diviziuni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administrative (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paranteze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populația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conform 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recensământului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din 2021</a:t>
            </a:r>
            <a:r>
              <a:rPr lang="ro-RO" sz="9600" baseline="300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9600" b="0" i="0" dirty="0">
              <a:solidFill>
                <a:srgbClr val="2021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o-RO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Louny (17.318)</a:t>
            </a:r>
            <a:endParaRPr lang="ro-RO" sz="9600" b="0" i="0" dirty="0">
              <a:solidFill>
                <a:srgbClr val="2021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o-RO" sz="96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Brloh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(143)</a:t>
            </a:r>
          </a:p>
          <a:p>
            <a:pPr algn="l"/>
            <a:r>
              <a:rPr lang="ro-RO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en-US" sz="9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Nečichy</a:t>
            </a:r>
            <a:r>
              <a:rPr lang="en-US" sz="9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(102)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568F58-E62F-5715-4BB1-99CE94DBC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491" y="2775878"/>
            <a:ext cx="6096528" cy="37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0788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0A5F8-669C-778B-4934-E83A85536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290" y="223685"/>
            <a:ext cx="8915399" cy="2106560"/>
          </a:xfrm>
        </p:spPr>
        <p:txBody>
          <a:bodyPr>
            <a:normAutofit/>
          </a:bodyPr>
          <a:lstStyle/>
          <a:p>
            <a:r>
              <a:rPr lang="ro-RO" sz="5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Zakladni Skola Komenskeho </a:t>
            </a:r>
            <a:br>
              <a:rPr lang="ro-RO" sz="5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RO" sz="5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z="20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 o școală de limbi străine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AE880-C1D9-3DC6-B41B-CA0125A7A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632" y="2647335"/>
            <a:ext cx="5584722" cy="41885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1910DD-6F29-6DA8-8D74-B5E287D4F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830" y="3214425"/>
            <a:ext cx="4072481" cy="30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6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2E66D-0BB3-3945-B71E-B47E0B295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742" y="304801"/>
            <a:ext cx="7970632" cy="1445342"/>
          </a:xfrm>
        </p:spPr>
        <p:txBody>
          <a:bodyPr>
            <a:noAutofit/>
          </a:bodyPr>
          <a:lstStyle/>
          <a:p>
            <a:r>
              <a:rPr lang="ro-RO" sz="4800" dirty="0">
                <a:latin typeface="Arial" panose="020B0604020202020204" pitchFamily="34" charset="0"/>
                <a:cs typeface="Arial" panose="020B0604020202020204" pitchFamily="34" charset="0"/>
              </a:rPr>
              <a:t>Ce am aflat despre școală?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69E0D-7612-FF19-1E77-6F16BD581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9277" y="2267695"/>
            <a:ext cx="8915399" cy="4091318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kumimoji="0" lang="ro-RO" sz="3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este o școală de limbi străine;</a:t>
            </a:r>
            <a:endParaRPr lang="ro-RO" sz="3600" dirty="0">
              <a:solidFill>
                <a:srgbClr val="1F1F1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j-cs"/>
            </a:endParaRPr>
          </a:p>
          <a:p>
            <a:pPr marL="342900" indent="-342900">
              <a:buFontTx/>
              <a:buChar char="-"/>
            </a:pPr>
            <a:r>
              <a:rPr kumimoji="0" lang="ro-RO" sz="3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școala are 157 de ani;</a:t>
            </a:r>
          </a:p>
          <a:p>
            <a:pPr marL="342900" indent="-342900">
              <a:buFontTx/>
              <a:buChar char="-"/>
            </a:pPr>
            <a:r>
              <a:rPr lang="ro-RO" sz="36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43 de profesori care se ocupă cu 550 de copii;</a:t>
            </a:r>
          </a:p>
          <a:p>
            <a:pPr marL="342900" indent="-342900">
              <a:buFontTx/>
              <a:buChar char="-"/>
            </a:pPr>
            <a:r>
              <a:rPr lang="ro-RO" sz="3600" dirty="0">
                <a:solidFill>
                  <a:srgbClr val="1F1F1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e</a:t>
            </a:r>
            <a:r>
              <a:rPr kumimoji="0" lang="ro-RO" sz="3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levii </a:t>
            </a:r>
            <a:r>
              <a:rPr lang="ro-RO" sz="36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studiază la această instituție din clasa I până la a IX-a.</a:t>
            </a:r>
            <a:endParaRPr kumimoji="0" lang="ro-RO" sz="3600" b="0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j-cs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410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018C54-A25E-C7A3-8FCB-A1B9EA840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45" y="184036"/>
            <a:ext cx="5322269" cy="3987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E2EEEE-B342-8D45-96D0-EEDCB1606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819" y="335012"/>
            <a:ext cx="4639458" cy="618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890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26F6CA-2737-C5CC-6BD7-4F7ACB457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31" y="2177966"/>
            <a:ext cx="6686905" cy="44489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4072B2-D54B-8941-28B2-871A75A6F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342" y="1686353"/>
            <a:ext cx="4791326" cy="49405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609804-F34D-D87B-DBF9-3ED5BCC8EE69}"/>
              </a:ext>
            </a:extLst>
          </p:cNvPr>
          <p:cNvSpPr txBox="1"/>
          <p:nvPr/>
        </p:nvSpPr>
        <p:spPr>
          <a:xfrm>
            <a:off x="865238" y="599768"/>
            <a:ext cx="5919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Coridoarele încăpătoare și primitoare au fost dotate cu bănci iar pereții erau decorați cu desenele, picturile copiilor.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1757035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37F1D4-6DA9-BECB-8BD9-B4D3309D7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676" y="934884"/>
            <a:ext cx="4253194" cy="56709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AFAB6D-5BEA-0670-158F-1A37C3397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435" y="1767810"/>
            <a:ext cx="4941532" cy="4700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D5CB82-AEFF-CC3E-692E-E7FE55B32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6239"/>
            <a:ext cx="6145301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1017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08E458-E9B2-D597-8838-033FADDB9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24" y="1612491"/>
            <a:ext cx="6364036" cy="47683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1815B9-A56A-8E45-2EE2-7CB0D67960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39" b="18249"/>
          <a:stretch>
            <a:fillRect/>
          </a:stretch>
        </p:blipFill>
        <p:spPr>
          <a:xfrm>
            <a:off x="8045315" y="127819"/>
            <a:ext cx="2944623" cy="29693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95D735-4636-DA2E-472D-1966EB1392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127" b="10080"/>
          <a:stretch>
            <a:fillRect/>
          </a:stretch>
        </p:blipFill>
        <p:spPr>
          <a:xfrm>
            <a:off x="7895949" y="3529781"/>
            <a:ext cx="3243353" cy="296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3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F9913-159C-0E4B-D41D-67C1C68314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46" y="36871"/>
            <a:ext cx="8915399" cy="917467"/>
          </a:xfrm>
        </p:spPr>
        <p:txBody>
          <a:bodyPr/>
          <a:lstStyle/>
          <a:p>
            <a:r>
              <a:rPr lang="ro-RO" dirty="0"/>
              <a:t>Orele la care am asistat...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1BBA0-B96E-1D80-1FCB-AC4E924CA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46" y="1267264"/>
            <a:ext cx="2297419" cy="532040"/>
          </a:xfrm>
        </p:spPr>
        <p:txBody>
          <a:bodyPr/>
          <a:lstStyle/>
          <a:p>
            <a:r>
              <a:rPr lang="ro-RO" dirty="0"/>
              <a:t>Ora de sport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DEB697-AEB2-9941-BA40-52CE625B0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9" y="1133820"/>
            <a:ext cx="3793611" cy="2295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507288-7BEB-2B3E-C5D2-385E54239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203" y="3608482"/>
            <a:ext cx="7089455" cy="2975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CF568F-C361-468A-633A-39CA199C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831" y="1133820"/>
            <a:ext cx="3793611" cy="229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10947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F3CE0CB-3749-85AC-0AED-AF5A602BA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793" y="175882"/>
            <a:ext cx="1560001" cy="709021"/>
          </a:xfrm>
        </p:spPr>
        <p:txBody>
          <a:bodyPr/>
          <a:lstStyle/>
          <a:p>
            <a:r>
              <a:rPr lang="ro-RO" dirty="0"/>
              <a:t>Ora de IT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F926C2-8454-2B6A-F6D1-3E5881035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23" y="530392"/>
            <a:ext cx="3548180" cy="2658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A68733-A8EF-0E10-B22A-134E93649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033" y="1322717"/>
            <a:ext cx="3657917" cy="2737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D2B2E6-D2B5-ED4E-D755-78770ADA8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976" y="4176444"/>
            <a:ext cx="4316342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45847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0D31FAC-F2A9-956C-BCCE-C1FF42C98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52" y="303703"/>
            <a:ext cx="5484085" cy="699188"/>
          </a:xfrm>
        </p:spPr>
        <p:txBody>
          <a:bodyPr/>
          <a:lstStyle/>
          <a:p>
            <a:r>
              <a:rPr lang="ro-RO" dirty="0"/>
              <a:t>Ora de matematică în clasa a –II-a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8E11AE-10B6-C5FF-64EF-B0D851120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51" y="741788"/>
            <a:ext cx="5291787" cy="39688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FA0EF4-0D71-5C77-AE47-5E477B969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32" y="2383769"/>
            <a:ext cx="5407916" cy="40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8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9D6C448-BBA4-5843-0265-81C57300F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620" y="166051"/>
            <a:ext cx="4185212" cy="532040"/>
          </a:xfrm>
        </p:spPr>
        <p:txBody>
          <a:bodyPr>
            <a:normAutofit/>
          </a:bodyPr>
          <a:lstStyle/>
          <a:p>
            <a:r>
              <a:rPr lang="ro-RO" dirty="0"/>
              <a:t>Ora de scriere și citire în clasa I-a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B31A0-DB36-2D15-F605-F23FA2967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00" y="535971"/>
            <a:ext cx="4352361" cy="2306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E7D060-559E-9CDF-715D-1F150FC83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632" y="161439"/>
            <a:ext cx="4657748" cy="33104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B5F2B0-330D-EAF2-F129-A14FE051E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327" y="3302876"/>
            <a:ext cx="5005250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DF032F1-C6CF-4F11-869E-5A2CFC08B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948" y="146387"/>
            <a:ext cx="4637497" cy="541872"/>
          </a:xfrm>
        </p:spPr>
        <p:txBody>
          <a:bodyPr/>
          <a:lstStyle/>
          <a:p>
            <a:r>
              <a:rPr lang="ro-RO" dirty="0"/>
              <a:t>Ora de arte vizuale și abilități practice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91063D-D888-55F8-CB85-21A38EBF5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640" y="584089"/>
            <a:ext cx="2481287" cy="3310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3EB807-228A-1A85-3F4B-38EC5BC12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026" y="2678360"/>
            <a:ext cx="4230991" cy="31701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520EE0-8A98-6173-B4E2-DA117385E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075" y="827950"/>
            <a:ext cx="2298391" cy="30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1814C9C-89B6-E7B9-34B7-948FD69FF5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130" y="244709"/>
            <a:ext cx="5286426" cy="600866"/>
          </a:xfrm>
        </p:spPr>
        <p:txBody>
          <a:bodyPr/>
          <a:lstStyle/>
          <a:p>
            <a:r>
              <a:rPr lang="ro-RO" dirty="0"/>
              <a:t>Ora de muzică în clasa I-a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41C689-61F3-6E3F-47FB-790613902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93" y="845575"/>
            <a:ext cx="3840813" cy="51149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3749D2-8F63-16DA-70AC-980C4B04C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078" y="1010263"/>
            <a:ext cx="6523285" cy="367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8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7C2BC0C-DFF9-B8C9-D969-53B0AF771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129" y="313534"/>
            <a:ext cx="8915399" cy="482879"/>
          </a:xfrm>
        </p:spPr>
        <p:txBody>
          <a:bodyPr/>
          <a:lstStyle/>
          <a:p>
            <a:r>
              <a:rPr lang="ro-RO" dirty="0"/>
              <a:t>Elevii au prezentat clădirile cele mai importante ale orașului Louny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1C85E4-A017-FE68-8FF1-50760C9AE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986" y="668593"/>
            <a:ext cx="6277676" cy="47096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D0BED4-85B0-57CE-2117-086E328B0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466" y="668593"/>
            <a:ext cx="4140610" cy="552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8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8DA167-DD8A-EF2A-E682-4A92DB82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113" y="941143"/>
            <a:ext cx="4170025" cy="55600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5E5D2B-CA53-EB02-80FF-787535E51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87" y="884608"/>
            <a:ext cx="4280900" cy="570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8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0716AE6-FB02-2FA2-0B11-B46DB5D75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305" y="107058"/>
            <a:ext cx="3280644" cy="482878"/>
          </a:xfrm>
        </p:spPr>
        <p:txBody>
          <a:bodyPr/>
          <a:lstStyle/>
          <a:p>
            <a:r>
              <a:rPr lang="ro-RO" dirty="0"/>
              <a:t>Cantina școlii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11C1E-C48B-F16E-B22F-CBE04CCD1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02" y="589936"/>
            <a:ext cx="5212532" cy="23776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E4344A-886F-42EB-C44A-3E8591032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83" y="3619835"/>
            <a:ext cx="4419983" cy="25361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2B837E-7F8D-C2AB-11FD-E8B9A8FFD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721" y="278938"/>
            <a:ext cx="6145301" cy="46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6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9334606-7A2B-E9DC-E23C-D54395D3F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627" y="244708"/>
            <a:ext cx="3457626" cy="551705"/>
          </a:xfrm>
        </p:spPr>
        <p:txBody>
          <a:bodyPr/>
          <a:lstStyle/>
          <a:p>
            <a:r>
              <a:rPr lang="ro-RO" dirty="0"/>
              <a:t>Terenul de sport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14D952-21B7-23AA-AAC2-9006F7BEB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810" y="1311416"/>
            <a:ext cx="8634171" cy="481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5379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93C923-5C54-D8F3-CC21-5EC6946491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297" y="175882"/>
            <a:ext cx="3900077" cy="1126283"/>
          </a:xfrm>
        </p:spPr>
        <p:txBody>
          <a:bodyPr/>
          <a:lstStyle/>
          <a:p>
            <a:r>
              <a:rPr lang="ro-RO" dirty="0"/>
              <a:t>Dulapuri de depozitare a elevilor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8DD8CA-603B-6CC7-91B4-50C7449C3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340" y="803851"/>
            <a:ext cx="4850210" cy="47184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0C2589-F81C-154C-32CF-BFBE4A146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747" y="739023"/>
            <a:ext cx="4791871" cy="478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9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86CAF-22BA-456D-1FFD-277C164B5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903" y="213853"/>
            <a:ext cx="8915399" cy="1126284"/>
          </a:xfrm>
        </p:spPr>
        <p:txBody>
          <a:bodyPr/>
          <a:lstStyle/>
          <a:p>
            <a:r>
              <a:rPr lang="ro-RO" dirty="0"/>
              <a:t>PUNCTE   FORTE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0A0712-D97F-93AE-DBA3-5DA8FD45B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706822"/>
            <a:ext cx="8915399" cy="5937325"/>
          </a:xfrm>
        </p:spPr>
        <p:txBody>
          <a:bodyPr>
            <a:normAutofit fontScale="25000" lnSpcReduction="20000"/>
          </a:bodyPr>
          <a:lstStyle/>
          <a:p>
            <a:pPr marL="0" marR="0">
              <a:buNone/>
            </a:pPr>
            <a:endParaRPr lang="en-US" sz="1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12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Sălile de clasă sunt spațioase.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12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Curtea școlii oferă posibilitatea desfășurării orelor în aer liber.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12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Fiecare elev dispune de un dulap propriu.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12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În cadrul </a:t>
            </a:r>
            <a:r>
              <a:rPr lang="ro-RO" sz="12800" i="1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Programului Prieteniei</a:t>
            </a:r>
            <a:r>
              <a:rPr lang="ro-RO" sz="12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elevii mai mari organizează activități comune cu cei mai mici în timpul pauzelor.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12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 organizează două ședințe cu părinții pe an.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12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Părinții acceptă regulile școlii fără a interveni în stabilirea acestora.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128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Activitățile extracurriculare de după-amiază sunt de natură recreativă.</a:t>
            </a:r>
          </a:p>
          <a:p>
            <a:pPr marR="0" lvl="0">
              <a:buSzPts val="1000"/>
              <a:tabLst>
                <a:tab pos="457200" algn="l"/>
              </a:tabLst>
            </a:pPr>
            <a:endParaRPr lang="ro-RO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o-RO" sz="9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o-RO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o-RO" sz="9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o-RO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o-RO" sz="9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9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96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În școală există o cutie poștală unde elevii pot semnala anonim observațiile sau problemele lor.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96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Relația dintre cadrele didactice și elevi este bazată pe empatie și respect reciproc.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864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AAE4C22-9C04-16CA-DDF5-EB875E689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497" y="1198437"/>
            <a:ext cx="8915399" cy="4897563"/>
          </a:xfrm>
        </p:spPr>
        <p:txBody>
          <a:bodyPr>
            <a:normAutofit lnSpcReduction="10000"/>
          </a:bodyPr>
          <a:lstStyle/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32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În timpul orelor, accentul este pus pe comunicare și lucru în echipă.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32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Programa este flexibilă, oferind timp pentru exersare și aprofundare.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32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Cantina școlii este complet echipată.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32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În școală există o cutie poștală unde elevii pot semnala anonim observațiile sau problemele lor.</a:t>
            </a:r>
          </a:p>
          <a:p>
            <a:pPr marL="342900" marR="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o-RO" sz="3200" noProof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Relația dintre cadrele didactice și elevi este bazată pe empatie și respect reciproc.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522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C3D668-F408-4CE3-436D-DD65DCEC7C0C}"/>
              </a:ext>
            </a:extLst>
          </p:cNvPr>
          <p:cNvSpPr txBox="1"/>
          <p:nvPr/>
        </p:nvSpPr>
        <p:spPr>
          <a:xfrm>
            <a:off x="1897625" y="757084"/>
            <a:ext cx="6862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/>
              <a:t>VĂ MULȚUMIM PENTRU ATENȚIE!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8FF00-FA77-6B25-39C7-3920B6391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885" y="1341859"/>
            <a:ext cx="3767728" cy="532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03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77</TotalTime>
  <Words>374</Words>
  <Application>Microsoft Macintosh PowerPoint</Application>
  <PresentationFormat>Widescreen</PresentationFormat>
  <Paragraphs>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Century Gothic</vt:lpstr>
      <vt:lpstr>Symbol</vt:lpstr>
      <vt:lpstr>Times New Roman</vt:lpstr>
      <vt:lpstr>Wingdings</vt:lpstr>
      <vt:lpstr>Wingdings 3</vt:lpstr>
      <vt:lpstr>Wisp</vt:lpstr>
      <vt:lpstr>LOUNY  ERASMUS  05.05.2025-09.05.2025</vt:lpstr>
      <vt:lpstr>LOUNY</vt:lpstr>
      <vt:lpstr>Zakladni Skola Komenskeho   este o școală de limbi străine</vt:lpstr>
      <vt:lpstr>Ce am aflat despre școală?</vt:lpstr>
      <vt:lpstr>PowerPoint Presentation</vt:lpstr>
      <vt:lpstr>PowerPoint Presentation</vt:lpstr>
      <vt:lpstr>PowerPoint Presentation</vt:lpstr>
      <vt:lpstr>PowerPoint Presentation</vt:lpstr>
      <vt:lpstr>Orele la care am asistat...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PUNCTE   FORTE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mihut timea</dc:creator>
  <cp:lastModifiedBy>Tunde Sele</cp:lastModifiedBy>
  <cp:revision>3</cp:revision>
  <dcterms:created xsi:type="dcterms:W3CDTF">2025-10-12T10:02:57Z</dcterms:created>
  <dcterms:modified xsi:type="dcterms:W3CDTF">2026-05-19T15:38:42Z</dcterms:modified>
</cp:coreProperties>
</file>